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9229-B39C-4985-8513-3F8EBB8456C5}" type="datetimeFigureOut">
              <a:rPr lang="ko-KR" altLang="en-US" smtClean="0"/>
              <a:t>2013-03-11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3737C-A754-4914-8203-A4E83C58EEC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Owner\Local Settings\Temporary Internet Files\Content.IE5\Y8IJS6DX\MC9003437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424936" cy="6480720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3888" y="908720"/>
            <a:ext cx="5180112" cy="1080120"/>
          </a:xfrm>
        </p:spPr>
        <p:txBody>
          <a:bodyPr/>
          <a:lstStyle/>
          <a:p>
            <a:r>
              <a:rPr lang="ko-KR" altLang="en-US" b="1" dirty="0" err="1" smtClean="0">
                <a:solidFill>
                  <a:srgbClr val="0000CC"/>
                </a:solidFill>
                <a:latin typeface="휴먼모음T" pitchFamily="18" charset="-127"/>
                <a:ea typeface="휴먼모음T" pitchFamily="18" charset="-127"/>
              </a:rPr>
              <a:t>셀프</a:t>
            </a:r>
            <a:r>
              <a:rPr lang="ko-KR" altLang="en-US" b="1" dirty="0" smtClean="0">
                <a:solidFill>
                  <a:srgbClr val="0000CC"/>
                </a:solidFill>
                <a:latin typeface="휴먼모음T" pitchFamily="18" charset="-127"/>
                <a:ea typeface="휴먼모음T" pitchFamily="18" charset="-127"/>
              </a:rPr>
              <a:t> 라운드 운영</a:t>
            </a:r>
            <a:endParaRPr lang="ko-KR" altLang="en-US" b="1" dirty="0">
              <a:solidFill>
                <a:srgbClr val="0000CC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848872" cy="4248472"/>
          </a:xfrm>
        </p:spPr>
        <p:txBody>
          <a:bodyPr>
            <a:normAutofit/>
          </a:bodyPr>
          <a:lstStyle/>
          <a:p>
            <a:pPr algn="l"/>
            <a:r>
              <a:rPr lang="ko-KR" altLang="en-US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▪ 기 간 </a:t>
            </a:r>
            <a:r>
              <a:rPr lang="en-US" altLang="ko-KR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: 4</a:t>
            </a:r>
            <a:r>
              <a:rPr lang="ko-KR" altLang="en-US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월 </a:t>
            </a:r>
            <a:r>
              <a:rPr lang="en-US" altLang="ko-KR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~ 11</a:t>
            </a:r>
            <a:r>
              <a:rPr lang="ko-KR" altLang="en-US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월까지</a:t>
            </a:r>
            <a:endParaRPr lang="en-US" altLang="ko-KR" sz="2800" b="1" dirty="0" smtClean="0">
              <a:solidFill>
                <a:srgbClr val="0000CC"/>
              </a:solidFill>
              <a:latin typeface="굴림체"/>
              <a:ea typeface="굴림체"/>
            </a:endParaRPr>
          </a:p>
          <a:p>
            <a:pPr algn="l"/>
            <a:r>
              <a:rPr lang="ko-KR" altLang="ko-KR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▪</a:t>
            </a:r>
            <a:r>
              <a:rPr lang="en-US" altLang="ko-KR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 </a:t>
            </a:r>
            <a:r>
              <a:rPr lang="ko-KR" altLang="en-US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시간대 </a:t>
            </a:r>
            <a:r>
              <a:rPr lang="en-US" altLang="ko-KR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: </a:t>
            </a:r>
            <a:r>
              <a:rPr lang="ko-KR" altLang="en-US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주중 </a:t>
            </a:r>
            <a:r>
              <a:rPr lang="en-US" altLang="ko-KR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4</a:t>
            </a:r>
            <a:r>
              <a:rPr lang="ko-KR" altLang="en-US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부 타임 </a:t>
            </a:r>
            <a:r>
              <a:rPr lang="en-US" altLang="ko-KR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9</a:t>
            </a:r>
            <a:r>
              <a:rPr lang="ko-KR" altLang="en-US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홀</a:t>
            </a:r>
            <a:endParaRPr lang="en-US" altLang="ko-KR" sz="2800" b="1" dirty="0" smtClean="0">
              <a:solidFill>
                <a:srgbClr val="0000CC"/>
              </a:solidFill>
              <a:latin typeface="굴림체"/>
              <a:ea typeface="굴림체"/>
            </a:endParaRPr>
          </a:p>
          <a:p>
            <a:pPr algn="l"/>
            <a:r>
              <a:rPr lang="en-US" altLang="ko-KR" sz="2800" dirty="0">
                <a:solidFill>
                  <a:srgbClr val="0000CC"/>
                </a:solidFill>
                <a:latin typeface="굴림체"/>
                <a:ea typeface="굴림체"/>
              </a:rPr>
              <a:t> </a:t>
            </a:r>
            <a:r>
              <a:rPr lang="en-US" altLang="ko-KR" sz="2800" dirty="0" smtClean="0">
                <a:solidFill>
                  <a:srgbClr val="0000CC"/>
                </a:solidFill>
                <a:latin typeface="굴림체"/>
                <a:ea typeface="굴림체"/>
              </a:rPr>
              <a:t>- </a:t>
            </a:r>
            <a:r>
              <a:rPr lang="ko-KR" altLang="en-US" sz="2800" dirty="0" smtClean="0">
                <a:solidFill>
                  <a:srgbClr val="0000CC"/>
                </a:solidFill>
                <a:latin typeface="굴림체"/>
                <a:ea typeface="굴림체"/>
              </a:rPr>
              <a:t>계절에 따라 시간은 변동 있음</a:t>
            </a:r>
            <a:r>
              <a:rPr lang="en-US" altLang="ko-KR" sz="2800" dirty="0" smtClean="0">
                <a:solidFill>
                  <a:srgbClr val="0000CC"/>
                </a:solidFill>
                <a:latin typeface="굴림체"/>
                <a:ea typeface="굴림체"/>
              </a:rPr>
              <a:t>.</a:t>
            </a:r>
          </a:p>
          <a:p>
            <a:pPr algn="l"/>
            <a:r>
              <a:rPr lang="en-US" altLang="ko-KR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▪ </a:t>
            </a:r>
            <a:r>
              <a:rPr lang="ko-KR" altLang="en-US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결 재 </a:t>
            </a:r>
            <a:r>
              <a:rPr lang="en-US" altLang="ko-KR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: </a:t>
            </a:r>
            <a:r>
              <a:rPr lang="ko-KR" altLang="en-US" sz="2800" b="1" dirty="0" smtClean="0">
                <a:solidFill>
                  <a:srgbClr val="0000CC"/>
                </a:solidFill>
                <a:latin typeface="굴림체"/>
                <a:ea typeface="굴림체"/>
              </a:rPr>
              <a:t>선불방식</a:t>
            </a:r>
            <a:endParaRPr lang="en-US" altLang="ko-KR" sz="2800" b="1" dirty="0" smtClean="0">
              <a:solidFill>
                <a:srgbClr val="0000CC"/>
              </a:solidFill>
              <a:latin typeface="굴림체"/>
              <a:ea typeface="굴림체"/>
            </a:endParaRPr>
          </a:p>
          <a:p>
            <a:pPr algn="l"/>
            <a:r>
              <a:rPr lang="en-US" altLang="ko-KR" sz="2800" dirty="0">
                <a:solidFill>
                  <a:srgbClr val="0000CC"/>
                </a:solidFill>
                <a:latin typeface="굴림체"/>
                <a:ea typeface="굴림체"/>
              </a:rPr>
              <a:t> </a:t>
            </a:r>
            <a:r>
              <a:rPr lang="en-US" altLang="ko-KR" sz="2800" dirty="0" smtClean="0">
                <a:solidFill>
                  <a:srgbClr val="0000CC"/>
                </a:solidFill>
                <a:latin typeface="굴림체"/>
                <a:ea typeface="굴림체"/>
              </a:rPr>
              <a:t>- </a:t>
            </a:r>
            <a:r>
              <a:rPr lang="ko-KR" altLang="en-US" sz="2800" dirty="0" smtClean="0">
                <a:solidFill>
                  <a:srgbClr val="0000CC"/>
                </a:solidFill>
                <a:latin typeface="굴림체"/>
                <a:ea typeface="굴림체"/>
              </a:rPr>
              <a:t>입장하여 결재 후 </a:t>
            </a:r>
            <a:r>
              <a:rPr lang="ko-KR" altLang="en-US" sz="2800" dirty="0" err="1" smtClean="0">
                <a:solidFill>
                  <a:srgbClr val="0000CC"/>
                </a:solidFill>
                <a:latin typeface="굴림체"/>
                <a:ea typeface="굴림체"/>
              </a:rPr>
              <a:t>티업</a:t>
            </a:r>
            <a:r>
              <a:rPr lang="ko-KR" altLang="en-US" sz="2800" dirty="0" smtClean="0">
                <a:solidFill>
                  <a:srgbClr val="0000CC"/>
                </a:solidFill>
                <a:latin typeface="굴림체"/>
                <a:ea typeface="굴림체"/>
              </a:rPr>
              <a:t> 진행</a:t>
            </a:r>
            <a:endParaRPr lang="en-US" altLang="ko-KR" sz="2800" dirty="0" smtClean="0">
              <a:solidFill>
                <a:srgbClr val="0000CC"/>
              </a:solidFill>
              <a:latin typeface="굴림체"/>
              <a:ea typeface="굴림체"/>
            </a:endParaRPr>
          </a:p>
          <a:p>
            <a:pPr algn="l"/>
            <a:r>
              <a:rPr lang="ko-KR" altLang="ko-KR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▪</a:t>
            </a:r>
            <a:r>
              <a:rPr lang="en-US" altLang="ko-KR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운영방침</a:t>
            </a:r>
            <a:endParaRPr lang="en-US" altLang="ko-KR" sz="2800" b="1" dirty="0" smtClean="0">
              <a:solidFill>
                <a:srgbClr val="FF0000"/>
              </a:solidFill>
              <a:latin typeface="휴먼모음T" pitchFamily="18" charset="-127"/>
              <a:ea typeface="휴먼모음T" pitchFamily="18" charset="-127"/>
            </a:endParaRPr>
          </a:p>
          <a:p>
            <a:pPr algn="l"/>
            <a:r>
              <a:rPr lang="en-US" altLang="ko-KR" sz="2800" b="1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800" b="1" dirty="0" err="1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골프카에</a:t>
            </a:r>
            <a:r>
              <a:rPr lang="ko-KR" altLang="en-US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800" b="1" dirty="0" err="1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리모콘은</a:t>
            </a:r>
            <a:r>
              <a:rPr lang="ko-KR" altLang="en-US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지급하지 않음</a:t>
            </a:r>
            <a:r>
              <a:rPr lang="en-US" altLang="ko-KR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  <a:p>
            <a:pPr algn="l"/>
            <a:r>
              <a:rPr lang="en-US" altLang="ko-KR" sz="2800" b="1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800" b="1" dirty="0" err="1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리모콘</a:t>
            </a:r>
            <a:r>
              <a:rPr lang="ko-KR" altLang="en-US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지급 시 </a:t>
            </a:r>
            <a:r>
              <a:rPr lang="ko-KR" altLang="en-US" sz="2800" b="1" dirty="0" err="1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카트사고</a:t>
            </a:r>
            <a:r>
              <a:rPr lang="ko-KR" altLang="en-US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빈번발생</a:t>
            </a:r>
            <a:r>
              <a:rPr lang="en-US" altLang="ko-KR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ko-KR" altLang="en-US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자동운행</a:t>
            </a:r>
            <a:r>
              <a:rPr lang="en-US" altLang="ko-KR" sz="2800" b="1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)</a:t>
            </a:r>
          </a:p>
          <a:p>
            <a:pPr algn="l"/>
            <a:endParaRPr lang="ko-KR" altLang="en-US" sz="2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셀프 라운드 운영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셀프 라운드 운영</dc:title>
  <dc:creator>owner</dc:creator>
  <cp:lastModifiedBy>owner</cp:lastModifiedBy>
  <cp:revision>2</cp:revision>
  <dcterms:created xsi:type="dcterms:W3CDTF">2013-03-11T02:17:19Z</dcterms:created>
  <dcterms:modified xsi:type="dcterms:W3CDTF">2013-03-11T02:30:11Z</dcterms:modified>
</cp:coreProperties>
</file>